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1.jpeg" ContentType="image/jpe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504000" y="74160"/>
            <a:ext cx="9066240" cy="12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Showing a strong Hand </a:t>
            </a:r>
            <a:br/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reverse Bids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360000" y="1440000"/>
            <a:ext cx="9367200" cy="448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The so called “ reverse bid” is a means of showing a strong opening hand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You are opening the bidding in a suit at the 1 level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ff0000"/>
                </a:solidFill>
                <a:latin typeface="Arial"/>
                <a:ea typeface="DejaVu Sans"/>
              </a:rPr>
              <a:t>All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 these conditions apply for making a reverse bid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1. 15+ pts typically 16-19pts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2. The first suit bid must have 5 cards or more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3. The second suit bid must have at least 4 cards 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Microsoft YaHei"/>
              </a:rPr>
              <a:t>4.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Your second bid should be in a </a:t>
            </a:r>
            <a:r>
              <a:rPr b="0" lang="en-US" sz="2200" spc="-1" strike="noStrike">
                <a:solidFill>
                  <a:srgbClr val="ff4000"/>
                </a:solidFill>
                <a:latin typeface="Arial"/>
                <a:ea typeface="DejaVu Sans"/>
              </a:rPr>
              <a:t>higher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ranked suit at the </a:t>
            </a:r>
            <a:r>
              <a:rPr b="0" lang="en-US" sz="2200" spc="-1" strike="noStrike">
                <a:solidFill>
                  <a:srgbClr val="ff4000"/>
                </a:solidFill>
                <a:latin typeface="Arial"/>
                <a:ea typeface="DejaVu Sans"/>
              </a:rPr>
              <a:t>2 level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or a </a:t>
            </a:r>
            <a:r>
              <a:rPr b="1" lang="en-US" sz="2200" spc="-1" strike="noStrike">
                <a:solidFill>
                  <a:srgbClr val="81d41a"/>
                </a:solidFill>
                <a:latin typeface="Arial"/>
                <a:ea typeface="DejaVu Sans"/>
              </a:rPr>
              <a:t>lower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ranked suit at the </a:t>
            </a:r>
            <a:r>
              <a:rPr b="1" lang="en-US" sz="2200" spc="-1" strike="noStrike">
                <a:solidFill>
                  <a:srgbClr val="81d41a"/>
                </a:solidFill>
                <a:latin typeface="Arial"/>
                <a:ea typeface="DejaVu Sans"/>
              </a:rPr>
              <a:t>3 level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 Forcing partner to choose at a higher level if the holding in opener’s second suit is less or equal to that in the first suit. The suit at the 3 level may be a 3 card suit (avoid if possible)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5. Or a jump response in partner’s suit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Microsoft YaHei"/>
              </a:rPr>
              <a:t>6.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A re-bid by opener at the </a:t>
            </a:r>
            <a:r>
              <a:rPr b="1" lang="en-US" sz="2200" spc="-1" strike="noStrike">
                <a:solidFill>
                  <a:srgbClr val="81d41a"/>
                </a:solidFill>
                <a:latin typeface="Arial"/>
                <a:ea typeface="DejaVu Sans"/>
              </a:rPr>
              <a:t>1 level is not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 a reverse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180000" y="180000"/>
            <a:ext cx="917496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T</a:t>
            </a:r>
            <a:r>
              <a:rPr b="1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ypical hands that you would make a</a:t>
            </a:r>
            <a:r>
              <a:rPr b="1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reverse</a:t>
            </a:r>
            <a:r>
              <a:rPr b="1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 bid </a:t>
            </a:r>
            <a:r>
              <a:rPr b="1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on</a:t>
            </a:r>
            <a:r>
              <a:rPr b="1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503640" y="926640"/>
            <a:ext cx="2371320" cy="22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0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7 5 3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Q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K 9 7 4 3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10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3733200" y="926640"/>
            <a:ext cx="2921760" cy="22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K Q 9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K 6 2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K Q 9 8 6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8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81" name="CustomShape 4"/>
          <p:cNvSpPr/>
          <p:nvPr/>
        </p:nvSpPr>
        <p:spPr>
          <a:xfrm>
            <a:off x="7080120" y="926640"/>
            <a:ext cx="2454840" cy="22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Q 8 6 5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7 5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J 9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Q 10 8 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82" name="CustomShape 5"/>
          <p:cNvSpPr/>
          <p:nvPr/>
        </p:nvSpPr>
        <p:spPr>
          <a:xfrm>
            <a:off x="503640" y="3317040"/>
            <a:ext cx="2551320" cy="22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Q J 5 4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Q J 6 5 2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K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K Q 6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83" name="CustomShape 6"/>
          <p:cNvSpPr/>
          <p:nvPr/>
        </p:nvSpPr>
        <p:spPr>
          <a:xfrm>
            <a:off x="3733200" y="3317040"/>
            <a:ext cx="2921760" cy="22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Q J 4 3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Q J 5 4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10 7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84" name="CustomShape 7"/>
          <p:cNvSpPr/>
          <p:nvPr/>
        </p:nvSpPr>
        <p:spPr>
          <a:xfrm>
            <a:off x="7080120" y="3317040"/>
            <a:ext cx="2634840" cy="22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J  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10 9 64 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K 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K 9 7 6</a:t>
            </a:r>
            <a:endParaRPr b="0" lang="en-GB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2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2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3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909000" y="847080"/>
            <a:ext cx="8456400" cy="64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1. Open 1</a:t>
            </a: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0" lang="en-GB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 and if partner responds 1</a:t>
            </a: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0" lang="en-GB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 then re-bid 2</a:t>
            </a: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856080" y="1430640"/>
            <a:ext cx="8320320" cy="96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Microsoft YaHei"/>
              </a:rPr>
              <a:t>2. Open 1</a:t>
            </a: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0" lang="en-GB" sz="2200" spc="-1" strike="noStrike">
                <a:solidFill>
                  <a:srgbClr val="ff0000"/>
                </a:solidFill>
                <a:latin typeface="Arial"/>
                <a:ea typeface="Microsoft YaHei"/>
              </a:rPr>
              <a:t> </a:t>
            </a: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Microsoft YaHei"/>
              </a:rPr>
              <a:t>and if partner responds 2</a:t>
            </a: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Microsoft YaHei"/>
              </a:rPr>
              <a:t> , re-bid 2</a:t>
            </a: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0" lang="en-GB" sz="2200" spc="-1" strike="noStrike">
                <a:solidFill>
                  <a:srgbClr val="ff0000"/>
                </a:solidFill>
                <a:latin typeface="Arial"/>
                <a:ea typeface="DejaVu Sans"/>
              </a:rPr>
              <a:t>  </a:t>
            </a: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or 3NT</a:t>
            </a:r>
            <a:endParaRPr b="0" lang="en-GB" sz="2200" spc="-1" strike="noStrike">
              <a:latin typeface="Arial"/>
            </a:endParaRPr>
          </a:p>
        </p:txBody>
      </p:sp>
      <p:sp>
        <p:nvSpPr>
          <p:cNvPr id="87" name="CustomShape 3"/>
          <p:cNvSpPr/>
          <p:nvPr/>
        </p:nvSpPr>
        <p:spPr>
          <a:xfrm>
            <a:off x="900000" y="2160000"/>
            <a:ext cx="7916400" cy="64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3.Open 1</a:t>
            </a: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 and if partner responds 2</a:t>
            </a: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0" lang="en-GB" sz="2400" spc="-1" strike="noStrike">
                <a:solidFill>
                  <a:srgbClr val="ff0000"/>
                </a:solidFill>
                <a:latin typeface="Arial"/>
                <a:ea typeface="Microsoft YaHei"/>
              </a:rPr>
              <a:t> 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re-bid 3</a:t>
            </a: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88" name="CustomShape 4"/>
          <p:cNvSpPr/>
          <p:nvPr/>
        </p:nvSpPr>
        <p:spPr>
          <a:xfrm>
            <a:off x="900000" y="2700000"/>
            <a:ext cx="7556400" cy="64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4. Open 1</a:t>
            </a: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0" lang="en-GB" sz="2400" spc="-1" strike="noStrike">
                <a:solidFill>
                  <a:srgbClr val="ff0000"/>
                </a:solidFill>
                <a:latin typeface="Arial"/>
                <a:ea typeface="Microsoft YaHei"/>
              </a:rPr>
              <a:t> 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and if partner responds 1</a:t>
            </a:r>
            <a:r>
              <a:rPr b="0" lang="en-GB" sz="2400" spc="-1" strike="noStrike">
                <a:solidFill>
                  <a:srgbClr val="ff0000"/>
                </a:solidFill>
                <a:latin typeface="Arial"/>
                <a:ea typeface="Microsoft YaHei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, rebid 3</a:t>
            </a: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89" name="CustomShape 5"/>
          <p:cNvSpPr/>
          <p:nvPr/>
        </p:nvSpPr>
        <p:spPr>
          <a:xfrm>
            <a:off x="980280" y="3557520"/>
            <a:ext cx="7916400" cy="64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5. Open 1</a:t>
            </a: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0" lang="en-GB" sz="2600" spc="-1" strike="noStrike">
                <a:solidFill>
                  <a:srgbClr val="ff0000"/>
                </a:solidFill>
                <a:latin typeface="Arial"/>
                <a:ea typeface="Microsoft YaHei"/>
              </a:rPr>
              <a:t>  </a:t>
            </a:r>
            <a:r>
              <a:rPr b="0" lang="en-GB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and if partner bids 1</a:t>
            </a: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0" lang="en-GB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 , rebid 3</a:t>
            </a: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0" lang="en-GB" sz="2600" spc="-1" strike="noStrike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90" name="CustomShape 6"/>
          <p:cNvSpPr/>
          <p:nvPr/>
        </p:nvSpPr>
        <p:spPr>
          <a:xfrm>
            <a:off x="964800" y="4178880"/>
            <a:ext cx="7916400" cy="120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6. Open 1</a:t>
            </a: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0" lang="en-GB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 and if partner bids 1</a:t>
            </a: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0" lang="en-GB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 , then bid 2</a:t>
            </a: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0" lang="en-GB" sz="2600" spc="-1" strike="noStrike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91" name="CustomShape 7"/>
          <p:cNvSpPr/>
          <p:nvPr/>
        </p:nvSpPr>
        <p:spPr>
          <a:xfrm>
            <a:off x="900000" y="540000"/>
            <a:ext cx="773748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2600" spc="-1" strike="noStrike">
                <a:solidFill>
                  <a:srgbClr val="81d41a"/>
                </a:solidFill>
                <a:latin typeface="Arial"/>
                <a:ea typeface="DejaVu Sans"/>
              </a:rPr>
              <a:t>Bidding the hands shown in the previous slide</a:t>
            </a:r>
            <a:endParaRPr b="0" lang="en-GB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990360" y="540000"/>
            <a:ext cx="8095320" cy="34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             </a:t>
            </a:r>
            <a:r>
              <a:rPr b="0" lang="en-GB" sz="2600" spc="-1" strike="noStrike">
                <a:solidFill>
                  <a:srgbClr val="000000"/>
                </a:solidFill>
                <a:latin typeface="Arial"/>
                <a:ea typeface="DejaVu Sans"/>
              </a:rPr>
              <a:t>Alternative re-bids by opener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1080000" y="1440000"/>
            <a:ext cx="7555320" cy="59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If responder responds 1NT you </a:t>
            </a:r>
            <a:r>
              <a:rPr b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can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raise No-trumps: hands 1, 2, and 6, instead of showing your second suit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94" name="CustomShape 3"/>
          <p:cNvSpPr/>
          <p:nvPr/>
        </p:nvSpPr>
        <p:spPr>
          <a:xfrm>
            <a:off x="1080000" y="2277720"/>
            <a:ext cx="7555320" cy="112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If partner “bypasses” your second suit by bidding another suit : hand 2 by bidding 2</a:t>
            </a:r>
            <a:r>
              <a:rPr b="1" lang="en-GB" sz="24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, then bid 3NT,: Hand 3 by bidding 2</a:t>
            </a:r>
            <a:r>
              <a:rPr b="1" lang="en-GB" sz="24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0" lang="en-GB" sz="1800" spc="-1" strike="noStrike">
                <a:solidFill>
                  <a:srgbClr val="ff0000"/>
                </a:solidFill>
                <a:latin typeface="Arial"/>
                <a:ea typeface="Microsoft YaHei"/>
              </a:rPr>
              <a:t>,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then bid 3NT: 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hand 4 by bidding 2</a:t>
            </a:r>
            <a:r>
              <a:rPr b="0" lang="en-GB" sz="1800" spc="-1" strike="noStrike">
                <a:solidFill>
                  <a:srgbClr val="ff0000"/>
                </a:solidFill>
                <a:latin typeface="Arial"/>
                <a:ea typeface="Microsoft YaHei"/>
              </a:rPr>
              <a:t> </a:t>
            </a:r>
            <a:r>
              <a:rPr b="1" lang="en-GB" sz="24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, then bid 3NT . ……..ETC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95" name="CustomShape 4"/>
          <p:cNvSpPr/>
          <p:nvPr/>
        </p:nvSpPr>
        <p:spPr>
          <a:xfrm>
            <a:off x="1080000" y="3600000"/>
            <a:ext cx="7375320" cy="34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If partner responds in your second suit, jump raise the suit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96" name="CustomShape 5"/>
          <p:cNvSpPr/>
          <p:nvPr/>
        </p:nvSpPr>
        <p:spPr>
          <a:xfrm>
            <a:off x="1080000" y="4860000"/>
            <a:ext cx="176040" cy="34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1080000" y="540000"/>
            <a:ext cx="8456040" cy="213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Arial"/>
                <a:ea typeface="DejaVu Sans"/>
              </a:rPr>
              <a:t>With a 6 card major and a 4 card minor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Arial"/>
                <a:ea typeface="DejaVu Sans"/>
              </a:rPr>
              <a:t>and 16+ pts, rebid the major suit rather than bidding the second suit at the 3 level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540000" y="2880000"/>
            <a:ext cx="2696040" cy="22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0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K 7 5 3 2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J 8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K J 7 4 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99" name="CustomShape 3"/>
          <p:cNvSpPr/>
          <p:nvPr/>
        </p:nvSpPr>
        <p:spPr>
          <a:xfrm>
            <a:off x="4500000" y="2880000"/>
            <a:ext cx="5216040" cy="232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Arial"/>
                <a:ea typeface="Microsoft YaHei"/>
              </a:rPr>
              <a:t>Open 1</a:t>
            </a:r>
            <a:r>
              <a:rPr b="0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0" lang="en-GB" sz="3600" spc="-1" strike="noStrike">
                <a:solidFill>
                  <a:srgbClr val="000000"/>
                </a:solidFill>
                <a:latin typeface="Arial"/>
                <a:ea typeface="Microsoft YaHei"/>
              </a:rPr>
              <a:t> then rebid 3</a:t>
            </a:r>
            <a:r>
              <a:rPr b="0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0" lang="en-GB" sz="3600" spc="-1" strike="noStrike">
                <a:solidFill>
                  <a:srgbClr val="000000"/>
                </a:solidFill>
                <a:latin typeface="Arial"/>
                <a:ea typeface="Microsoft YaHei"/>
              </a:rPr>
              <a:t> if partner responds 1NT or at the 2 level</a:t>
            </a:r>
            <a:r>
              <a:rPr b="0" lang="en-GB" sz="7200" spc="-1" strike="noStrike">
                <a:solidFill>
                  <a:srgbClr val="000000"/>
                </a:solidFill>
                <a:latin typeface="Symbol"/>
                <a:ea typeface="DejaVu Sans"/>
              </a:rPr>
              <a:t> </a:t>
            </a:r>
            <a:endParaRPr b="0" lang="en-GB" sz="7200" spc="-1" strike="noStrike">
              <a:latin typeface="Arial"/>
            </a:endParaRPr>
          </a:p>
        </p:txBody>
      </p:sp>
      <p:sp>
        <p:nvSpPr>
          <p:cNvPr id="100" name="CustomShape 4"/>
          <p:cNvSpPr/>
          <p:nvPr/>
        </p:nvSpPr>
        <p:spPr>
          <a:xfrm>
            <a:off x="5760000" y="3600000"/>
            <a:ext cx="17676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540000" y="360000"/>
            <a:ext cx="8999640" cy="34596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GB" sz="1800" spc="-1" strike="noStrike">
                <a:latin typeface="Arial"/>
              </a:rPr>
              <a:t>Responder’s reverses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720000" y="900000"/>
            <a:ext cx="8999640" cy="264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Arial"/>
              </a:rPr>
              <a:t> </a:t>
            </a:r>
            <a:r>
              <a:rPr b="0" lang="en-GB" sz="1800" spc="-1" strike="noStrike">
                <a:latin typeface="Arial"/>
              </a:rPr>
              <a:t>A responder’s reverse need only be opening bid values in contrast to an reverse by the opening bidder. The responder’s reverse must meet the following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Arial"/>
              </a:rPr>
              <a:t>1. The first suit bid must be at least 5 cards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Arial"/>
              </a:rPr>
              <a:t>2. The second suit bid can be higher or lower in rank , ( and occasionally  a 3 card minor), but takes suit preference to the next bidding level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Arial"/>
              </a:rPr>
              <a:t>A reverse by responder is absolutely forcing to game, in slight contrast to a reverse by opener, which can be passed  (but very rarely) 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Arial"/>
              </a:rPr>
              <a:t>Normally responder reverses into a second suit when opener has merely repeated his suit or rebids no-trumps 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1004400" y="3549600"/>
            <a:ext cx="2731320" cy="2039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32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0" lang="en-GB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 7 5 3 2</a:t>
            </a:r>
            <a:endParaRPr b="0" lang="en-GB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2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1" lang="en-GB" sz="32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 7</a:t>
            </a:r>
            <a:endParaRPr b="0" lang="en-GB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2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32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K Q 8 6 4  </a:t>
            </a:r>
            <a:endParaRPr b="0" lang="en-GB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2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6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104" name="CustomShape 4"/>
          <p:cNvSpPr/>
          <p:nvPr/>
        </p:nvSpPr>
        <p:spPr>
          <a:xfrm>
            <a:off x="3780000" y="3600000"/>
            <a:ext cx="3239640" cy="202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Arial"/>
                <a:ea typeface="Microsoft YaHei"/>
              </a:rPr>
              <a:t>Partner has opened 1</a:t>
            </a:r>
            <a:r>
              <a:rPr b="1" lang="en-GB" sz="32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 so you would bid 1 </a:t>
            </a:r>
            <a:r>
              <a:rPr b="0" lang="en-GB" sz="28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with this  hand  and if opener rebid</a:t>
            </a:r>
            <a:r>
              <a:rPr b="1" lang="en-GB" sz="32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 you then bid 2</a:t>
            </a:r>
            <a:r>
              <a:rPr b="1" lang="en-GB" sz="3200" spc="-1" strike="noStrike">
                <a:solidFill>
                  <a:srgbClr val="ff0000"/>
                </a:solidFill>
                <a:latin typeface="Symbol"/>
                <a:ea typeface="DejaVu Sans"/>
              </a:rPr>
              <a:t>.</a:t>
            </a:r>
            <a:r>
              <a:rPr b="0" lang="en-GB" sz="1800" spc="-1" strike="noStrike">
                <a:solidFill>
                  <a:srgbClr val="ff0000"/>
                </a:solidFill>
                <a:latin typeface="Arial"/>
                <a:ea typeface="Microsoft YaHei"/>
              </a:rPr>
              <a:t> 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720000" y="540000"/>
            <a:ext cx="8460000" cy="43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GB" sz="2400" spc="-1" strike="noStrike">
                <a:latin typeface="Arial"/>
              </a:rPr>
              <a:t>Examples of responder’s reverses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720000" y="1440000"/>
            <a:ext cx="4680000" cy="3240000"/>
          </a:xfrm>
          <a:prstGeom prst="rect">
            <a:avLst/>
          </a:prstGeom>
          <a:solidFill>
            <a:srgbClr val="b4c7dc"/>
          </a:solidFill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latin typeface="Arial"/>
              </a:rPr>
              <a:t>N</a:t>
            </a:r>
            <a:r>
              <a:rPr b="0" lang="en-GB" sz="1800" spc="-1" strike="noStrike">
                <a:latin typeface="Arial"/>
              </a:rPr>
              <a:t>	</a:t>
            </a:r>
            <a:r>
              <a:rPr b="0" lang="en-GB" sz="1800" spc="-1" strike="noStrike">
                <a:latin typeface="Arial"/>
              </a:rPr>
              <a:t>	</a:t>
            </a:r>
            <a:r>
              <a:rPr b="0" lang="en-GB" sz="1800" spc="-1" strike="noStrike">
                <a:latin typeface="Arial"/>
              </a:rPr>
              <a:t>	</a:t>
            </a:r>
            <a:r>
              <a:rPr b="0" lang="en-GB" sz="1800" spc="-1" strike="noStrike">
                <a:latin typeface="Arial"/>
              </a:rPr>
              <a:t>E</a:t>
            </a:r>
            <a:r>
              <a:rPr b="0" lang="en-GB" sz="1800" spc="-1" strike="noStrike">
                <a:latin typeface="Arial"/>
              </a:rPr>
              <a:t>	</a:t>
            </a:r>
            <a:r>
              <a:rPr b="0" lang="en-GB" sz="1800" spc="-1" strike="noStrike">
                <a:latin typeface="Arial"/>
              </a:rPr>
              <a:t>	</a:t>
            </a:r>
            <a:r>
              <a:rPr b="0" lang="en-GB" sz="1800" spc="-1" strike="noStrike">
                <a:latin typeface="Arial"/>
              </a:rPr>
              <a:t>S</a:t>
            </a:r>
            <a:r>
              <a:rPr b="0" lang="en-GB" sz="1800" spc="-1" strike="noStrike">
                <a:latin typeface="Arial"/>
              </a:rPr>
              <a:t>	</a:t>
            </a:r>
            <a:r>
              <a:rPr b="0" lang="en-GB" sz="1800" spc="-1" strike="noStrike">
                <a:latin typeface="Arial"/>
              </a:rPr>
              <a:t>	</a:t>
            </a:r>
            <a:r>
              <a:rPr b="0" lang="en-GB" sz="1800" spc="-1" strike="noStrike">
                <a:latin typeface="Arial"/>
              </a:rPr>
              <a:t>	</a:t>
            </a:r>
            <a:r>
              <a:rPr b="0" lang="en-GB" sz="1800" spc="-1" strike="noStrike">
                <a:latin typeface="Arial"/>
              </a:rPr>
              <a:t>W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  <a:ea typeface="Microsoft YaHei"/>
              </a:rPr>
              <a:t>1</a:t>
            </a: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0" lang="en-GB" sz="1800" spc="-1" strike="noStrike">
                <a:latin typeface="Arial"/>
                <a:ea typeface="Microsoft YaHei"/>
              </a:rPr>
              <a:t>	</a:t>
            </a:r>
            <a:r>
              <a:rPr b="0" lang="en-GB" sz="1800" spc="-1" strike="noStrike">
                <a:latin typeface="Arial"/>
                <a:ea typeface="Microsoft YaHei"/>
              </a:rPr>
              <a:t>	</a:t>
            </a:r>
            <a:r>
              <a:rPr b="0" lang="en-GB" sz="1800" spc="-1" strike="noStrike">
                <a:latin typeface="Arial"/>
                <a:ea typeface="Microsoft YaHei"/>
              </a:rPr>
              <a:t>P</a:t>
            </a:r>
            <a:r>
              <a:rPr b="0" lang="en-GB" sz="1800" spc="-1" strike="noStrike">
                <a:latin typeface="Arial"/>
                <a:ea typeface="Microsoft YaHei"/>
              </a:rPr>
              <a:t>	</a:t>
            </a:r>
            <a:r>
              <a:rPr b="0" lang="en-GB" sz="1800" spc="-1" strike="noStrike">
                <a:latin typeface="Arial"/>
                <a:ea typeface="Microsoft YaHei"/>
              </a:rPr>
              <a:t>	</a:t>
            </a:r>
            <a:r>
              <a:rPr b="0" lang="en-GB" sz="1800" spc="-1" strike="noStrike">
                <a:latin typeface="Arial"/>
                <a:ea typeface="Microsoft YaHei"/>
              </a:rPr>
              <a:t>1</a:t>
            </a: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0" lang="en-GB" sz="1800" spc="-1" strike="noStrike">
                <a:latin typeface="Arial"/>
              </a:rPr>
              <a:t>	</a:t>
            </a:r>
            <a:r>
              <a:rPr b="0" lang="en-GB" sz="1800" spc="-1" strike="noStrike">
                <a:latin typeface="Arial"/>
              </a:rPr>
              <a:t>	</a:t>
            </a:r>
            <a:r>
              <a:rPr b="0" lang="en-GB" sz="1800" spc="-1" strike="noStrike">
                <a:latin typeface="Arial"/>
              </a:rPr>
              <a:t>P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  <a:ea typeface="Microsoft YaHei"/>
              </a:rPr>
              <a:t>2</a:t>
            </a: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0" lang="en-GB" sz="1800" spc="-1" strike="noStrike">
                <a:latin typeface="Arial"/>
                <a:ea typeface="Microsoft YaHei"/>
              </a:rPr>
              <a:t>	</a:t>
            </a:r>
            <a:r>
              <a:rPr b="0" lang="en-GB" sz="1800" spc="-1" strike="noStrike">
                <a:latin typeface="Arial"/>
                <a:ea typeface="Microsoft YaHei"/>
              </a:rPr>
              <a:t>	</a:t>
            </a:r>
            <a:r>
              <a:rPr b="0" lang="en-GB" sz="1800" spc="-1" strike="noStrike">
                <a:latin typeface="Arial"/>
                <a:ea typeface="Microsoft YaHei"/>
              </a:rPr>
              <a:t>P</a:t>
            </a:r>
            <a:r>
              <a:rPr b="0" lang="en-GB" sz="1800" spc="-1" strike="noStrike">
                <a:latin typeface="Arial"/>
                <a:ea typeface="Microsoft YaHei"/>
              </a:rPr>
              <a:t>	</a:t>
            </a:r>
            <a:r>
              <a:rPr b="0" lang="en-GB" sz="1800" spc="-1" strike="noStrike">
                <a:latin typeface="Arial"/>
                <a:ea typeface="Microsoft YaHei"/>
              </a:rPr>
              <a:t>	</a:t>
            </a:r>
            <a:r>
              <a:rPr b="0" lang="en-GB" sz="1800" spc="-1" strike="noStrike">
                <a:latin typeface="Arial"/>
                <a:ea typeface="Microsoft YaHei"/>
              </a:rPr>
              <a:t>2</a:t>
            </a: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0" lang="en-GB" sz="1800" spc="-1" strike="noStrike">
                <a:latin typeface="Arial"/>
              </a:rPr>
              <a:t>	</a:t>
            </a:r>
            <a:r>
              <a:rPr b="0" lang="en-GB" sz="1800" spc="-1" strike="noStrike">
                <a:latin typeface="Arial"/>
              </a:rPr>
              <a:t>	</a:t>
            </a:r>
            <a:r>
              <a:rPr b="0" lang="en-GB" sz="1800" spc="-1" strike="noStrike">
                <a:latin typeface="Arial"/>
              </a:rPr>
              <a:t>P</a:t>
            </a:r>
            <a:endParaRPr b="0" lang="en-GB" sz="1800" spc="-1" strike="noStrike">
              <a:latin typeface="Arial"/>
            </a:endParaRPr>
          </a:p>
          <a:p>
            <a:endParaRPr b="0" lang="en-GB" sz="1800" spc="-1" strike="noStrike">
              <a:latin typeface="Arial"/>
            </a:endParaRPr>
          </a:p>
          <a:p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  <a:ea typeface="Microsoft YaHei"/>
              </a:rPr>
              <a:t>1</a:t>
            </a: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0" lang="en-GB" sz="1800" spc="-1" strike="noStrike">
                <a:latin typeface="Arial"/>
                <a:ea typeface="Microsoft YaHei"/>
              </a:rPr>
              <a:t>	</a:t>
            </a:r>
            <a:r>
              <a:rPr b="0" lang="en-GB" sz="1800" spc="-1" strike="noStrike">
                <a:latin typeface="Arial"/>
                <a:ea typeface="Microsoft YaHei"/>
              </a:rPr>
              <a:t>	</a:t>
            </a:r>
            <a:r>
              <a:rPr b="0" lang="en-GB" sz="1800" spc="-1" strike="noStrike">
                <a:latin typeface="Arial"/>
                <a:ea typeface="Microsoft YaHei"/>
              </a:rPr>
              <a:t>P</a:t>
            </a:r>
            <a:r>
              <a:rPr b="0" lang="en-GB" sz="1800" spc="-1" strike="noStrike">
                <a:latin typeface="Arial"/>
                <a:ea typeface="Microsoft YaHei"/>
              </a:rPr>
              <a:t>	</a:t>
            </a:r>
            <a:r>
              <a:rPr b="0" lang="en-GB" sz="1800" spc="-1" strike="noStrike">
                <a:latin typeface="Arial"/>
                <a:ea typeface="Microsoft YaHei"/>
              </a:rPr>
              <a:t>	</a:t>
            </a:r>
            <a:r>
              <a:rPr b="0" lang="en-GB" sz="1800" spc="-1" strike="noStrike">
                <a:latin typeface="Arial"/>
                <a:ea typeface="Microsoft YaHei"/>
              </a:rPr>
              <a:t>2</a:t>
            </a: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0" lang="en-GB" sz="1800" spc="-1" strike="noStrike">
                <a:latin typeface="Arial"/>
              </a:rPr>
              <a:t>	</a:t>
            </a:r>
            <a:r>
              <a:rPr b="0" lang="en-GB" sz="1800" spc="-1" strike="noStrike">
                <a:latin typeface="Arial"/>
              </a:rPr>
              <a:t>	</a:t>
            </a:r>
            <a:r>
              <a:rPr b="0" lang="en-GB" sz="1800" spc="-1" strike="noStrike">
                <a:latin typeface="Arial"/>
              </a:rPr>
              <a:t>P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  <a:ea typeface="Microsoft YaHei"/>
              </a:rPr>
              <a:t>2NT</a:t>
            </a:r>
            <a:r>
              <a:rPr b="0" lang="en-GB" sz="1800" spc="-1" strike="noStrike">
                <a:latin typeface="Arial"/>
                <a:ea typeface="Microsoft YaHei"/>
              </a:rPr>
              <a:t>	</a:t>
            </a:r>
            <a:r>
              <a:rPr b="0" lang="en-GB" sz="1800" spc="-1" strike="noStrike">
                <a:latin typeface="Arial"/>
                <a:ea typeface="Microsoft YaHei"/>
              </a:rPr>
              <a:t>	</a:t>
            </a:r>
            <a:r>
              <a:rPr b="0" lang="en-GB" sz="1800" spc="-1" strike="noStrike">
                <a:latin typeface="Arial"/>
                <a:ea typeface="Microsoft YaHei"/>
              </a:rPr>
              <a:t>	</a:t>
            </a:r>
            <a:r>
              <a:rPr b="0" lang="en-GB" sz="1800" spc="-1" strike="noStrike">
                <a:latin typeface="Arial"/>
                <a:ea typeface="Microsoft YaHei"/>
              </a:rPr>
              <a:t>P</a:t>
            </a:r>
            <a:r>
              <a:rPr b="0" lang="en-GB" sz="1800" spc="-1" strike="noStrike">
                <a:latin typeface="Arial"/>
                <a:ea typeface="Microsoft YaHei"/>
              </a:rPr>
              <a:t>	</a:t>
            </a:r>
            <a:r>
              <a:rPr b="0" lang="en-GB" sz="1800" spc="-1" strike="noStrike">
                <a:latin typeface="Arial"/>
                <a:ea typeface="Microsoft YaHei"/>
              </a:rPr>
              <a:t>	</a:t>
            </a:r>
            <a:r>
              <a:rPr b="0" lang="en-GB" sz="1800" spc="-1" strike="noStrike">
                <a:latin typeface="Arial"/>
                <a:ea typeface="Microsoft YaHei"/>
              </a:rPr>
              <a:t>3</a:t>
            </a: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0" lang="en-GB" sz="1800" spc="-1" strike="noStrike">
                <a:latin typeface="Arial"/>
              </a:rPr>
              <a:t>	</a:t>
            </a:r>
            <a:r>
              <a:rPr b="0" lang="en-GB" sz="1800" spc="-1" strike="noStrike">
                <a:latin typeface="Arial"/>
              </a:rPr>
              <a:t>	</a:t>
            </a:r>
            <a:r>
              <a:rPr b="0" lang="en-GB" sz="1800" spc="-1" strike="noStrike">
                <a:latin typeface="Arial"/>
              </a:rPr>
              <a:t>P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07" name="TextShape 3"/>
          <p:cNvSpPr txBox="1"/>
          <p:nvPr/>
        </p:nvSpPr>
        <p:spPr>
          <a:xfrm>
            <a:off x="5940000" y="1440000"/>
            <a:ext cx="3600000" cy="3357720"/>
          </a:xfrm>
          <a:prstGeom prst="rect">
            <a:avLst/>
          </a:prstGeom>
          <a:solidFill>
            <a:srgbClr val="ffd7d7"/>
          </a:solidFill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latin typeface="Arial"/>
              </a:rPr>
              <a:t>N</a:t>
            </a:r>
            <a:r>
              <a:rPr b="0" lang="en-GB" sz="1800" spc="-1" strike="noStrike">
                <a:latin typeface="Arial"/>
              </a:rPr>
              <a:t>	</a:t>
            </a:r>
            <a:r>
              <a:rPr b="0" lang="en-GB" sz="1800" spc="-1" strike="noStrike">
                <a:latin typeface="Arial"/>
              </a:rPr>
              <a:t>	</a:t>
            </a:r>
            <a:r>
              <a:rPr b="0" lang="en-GB" sz="1800" spc="-1" strike="noStrike">
                <a:latin typeface="Arial"/>
              </a:rPr>
              <a:t>E</a:t>
            </a:r>
            <a:r>
              <a:rPr b="0" lang="en-GB" sz="1800" spc="-1" strike="noStrike">
                <a:latin typeface="Arial"/>
              </a:rPr>
              <a:t>	</a:t>
            </a:r>
            <a:r>
              <a:rPr b="0" lang="en-GB" sz="1800" spc="-1" strike="noStrike">
                <a:latin typeface="Arial"/>
              </a:rPr>
              <a:t>	</a:t>
            </a:r>
            <a:r>
              <a:rPr b="0" lang="en-GB" sz="1800" spc="-1" strike="noStrike">
                <a:latin typeface="Arial"/>
              </a:rPr>
              <a:t>S</a:t>
            </a:r>
            <a:r>
              <a:rPr b="0" lang="en-GB" sz="1800" spc="-1" strike="noStrike">
                <a:latin typeface="Arial"/>
              </a:rPr>
              <a:t>	</a:t>
            </a:r>
            <a:r>
              <a:rPr b="0" lang="en-GB" sz="1800" spc="-1" strike="noStrike">
                <a:latin typeface="Arial"/>
              </a:rPr>
              <a:t>	</a:t>
            </a:r>
            <a:r>
              <a:rPr b="0" lang="en-GB" sz="1800" spc="-1" strike="noStrike">
                <a:latin typeface="Arial"/>
              </a:rPr>
              <a:t>W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  <a:ea typeface="Microsoft YaHei"/>
              </a:rPr>
              <a:t>1</a:t>
            </a: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0" lang="en-GB" sz="1800" spc="-1" strike="noStrike">
                <a:latin typeface="Arial"/>
                <a:ea typeface="Microsoft YaHei"/>
              </a:rPr>
              <a:t>	</a:t>
            </a:r>
            <a:r>
              <a:rPr b="0" lang="en-GB" sz="1800" spc="-1" strike="noStrike">
                <a:latin typeface="Arial"/>
                <a:ea typeface="Microsoft YaHei"/>
              </a:rPr>
              <a:t> P</a:t>
            </a:r>
            <a:r>
              <a:rPr b="0" lang="en-GB" sz="1800" spc="-1" strike="noStrike">
                <a:latin typeface="Arial"/>
                <a:ea typeface="Microsoft YaHei"/>
              </a:rPr>
              <a:t>	</a:t>
            </a:r>
            <a:r>
              <a:rPr b="0" lang="en-GB" sz="1800" spc="-1" strike="noStrike">
                <a:latin typeface="Arial"/>
                <a:ea typeface="Microsoft YaHei"/>
              </a:rPr>
              <a:t>	</a:t>
            </a:r>
            <a:r>
              <a:rPr b="0" lang="en-GB" sz="1800" spc="-1" strike="noStrike">
                <a:latin typeface="Arial"/>
                <a:ea typeface="Microsoft YaHei"/>
              </a:rPr>
              <a:t>1</a:t>
            </a:r>
            <a:r>
              <a:rPr b="0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0" lang="en-GB" sz="1800" spc="-1" strike="noStrike">
                <a:latin typeface="Arial"/>
              </a:rPr>
              <a:t>	</a:t>
            </a:r>
            <a:r>
              <a:rPr b="0" lang="en-GB" sz="1800" spc="-1" strike="noStrike">
                <a:latin typeface="Arial"/>
              </a:rPr>
              <a:t>P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  <a:ea typeface="Microsoft YaHei"/>
              </a:rPr>
              <a:t>2</a:t>
            </a: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0" lang="en-GB" sz="1800" spc="-1" strike="noStrike">
                <a:latin typeface="Arial"/>
                <a:ea typeface="Microsoft YaHei"/>
              </a:rPr>
              <a:t>	</a:t>
            </a:r>
            <a:r>
              <a:rPr b="0" lang="en-GB" sz="1800" spc="-1" strike="noStrike">
                <a:latin typeface="Arial"/>
                <a:ea typeface="Microsoft YaHei"/>
              </a:rPr>
              <a:t>P</a:t>
            </a:r>
            <a:r>
              <a:rPr b="0" lang="en-GB" sz="1800" spc="-1" strike="noStrike">
                <a:latin typeface="Arial"/>
                <a:ea typeface="Microsoft YaHei"/>
              </a:rPr>
              <a:t>	</a:t>
            </a:r>
            <a:r>
              <a:rPr b="0" lang="en-GB" sz="1800" spc="-1" strike="noStrike">
                <a:latin typeface="Arial"/>
                <a:ea typeface="Microsoft YaHei"/>
              </a:rPr>
              <a:t>	</a:t>
            </a:r>
            <a:r>
              <a:rPr b="0" lang="en-GB" sz="1800" spc="-1" strike="noStrike">
                <a:latin typeface="Arial"/>
                <a:ea typeface="Microsoft YaHei"/>
              </a:rPr>
              <a:t>2</a:t>
            </a: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0" lang="en-GB" sz="1800" spc="-1" strike="noStrike">
                <a:latin typeface="Arial"/>
              </a:rPr>
              <a:t>	</a:t>
            </a:r>
            <a:r>
              <a:rPr b="0" lang="en-GB" sz="1800" spc="-1" strike="noStrike">
                <a:latin typeface="Arial"/>
              </a:rPr>
              <a:t>P</a:t>
            </a:r>
            <a:endParaRPr b="0" lang="en-GB" sz="1800" spc="-1" strike="noStrike">
              <a:latin typeface="Arial"/>
            </a:endParaRPr>
          </a:p>
          <a:p>
            <a:endParaRPr b="0" lang="en-GB" sz="1800" spc="-1" strike="noStrike">
              <a:latin typeface="Arial"/>
            </a:endParaRPr>
          </a:p>
          <a:p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  <a:ea typeface="Microsoft YaHei"/>
              </a:rPr>
              <a:t>1</a:t>
            </a: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0" lang="en-GB" sz="1800" spc="-1" strike="noStrike">
                <a:latin typeface="Arial"/>
                <a:ea typeface="Microsoft YaHei"/>
              </a:rPr>
              <a:t>	</a:t>
            </a:r>
            <a:r>
              <a:rPr b="0" lang="en-GB" sz="1800" spc="-1" strike="noStrike">
                <a:latin typeface="Arial"/>
                <a:ea typeface="Microsoft YaHei"/>
              </a:rPr>
              <a:t>P</a:t>
            </a:r>
            <a:r>
              <a:rPr b="0" lang="en-GB" sz="1800" spc="-1" strike="noStrike">
                <a:latin typeface="Arial"/>
                <a:ea typeface="Microsoft YaHei"/>
              </a:rPr>
              <a:t>	</a:t>
            </a:r>
            <a:r>
              <a:rPr b="0" lang="en-GB" sz="1800" spc="-1" strike="noStrike">
                <a:latin typeface="Arial"/>
                <a:ea typeface="Microsoft YaHei"/>
              </a:rPr>
              <a:t>	</a:t>
            </a:r>
            <a:r>
              <a:rPr b="0" lang="en-GB" sz="1800" spc="-1" strike="noStrike">
                <a:latin typeface="Arial"/>
                <a:ea typeface="Microsoft YaHei"/>
              </a:rPr>
              <a:t>1</a:t>
            </a:r>
            <a:r>
              <a:rPr b="0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0" lang="en-GB" sz="1800" spc="-1" strike="noStrike">
                <a:latin typeface="Arial"/>
              </a:rPr>
              <a:t>	</a:t>
            </a:r>
            <a:r>
              <a:rPr b="0" lang="en-GB" sz="1800" spc="-1" strike="noStrike">
                <a:latin typeface="Arial"/>
              </a:rPr>
              <a:t>P</a:t>
            </a:r>
            <a:endParaRPr b="0" lang="en-GB" sz="1800" spc="-1" strike="noStrike">
              <a:latin typeface="Arial"/>
            </a:endParaRPr>
          </a:p>
          <a:p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  <a:ea typeface="Microsoft YaHei"/>
              </a:rPr>
              <a:t>2</a:t>
            </a: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0" lang="en-GB" sz="1800" spc="-1" strike="noStrike">
                <a:latin typeface="Arial"/>
                <a:ea typeface="Microsoft YaHei"/>
              </a:rPr>
              <a:t>	</a:t>
            </a:r>
            <a:r>
              <a:rPr b="0" lang="en-GB" sz="1800" spc="-1" strike="noStrike">
                <a:latin typeface="Arial"/>
                <a:ea typeface="Microsoft YaHei"/>
              </a:rPr>
              <a:t>P</a:t>
            </a:r>
            <a:r>
              <a:rPr b="0" lang="en-GB" sz="1800" spc="-1" strike="noStrike">
                <a:latin typeface="Arial"/>
                <a:ea typeface="Microsoft YaHei"/>
              </a:rPr>
              <a:t>	</a:t>
            </a:r>
            <a:r>
              <a:rPr b="0" lang="en-GB" sz="1800" spc="-1" strike="noStrike">
                <a:latin typeface="Arial"/>
                <a:ea typeface="Microsoft YaHei"/>
              </a:rPr>
              <a:t>	</a:t>
            </a:r>
            <a:r>
              <a:rPr b="0" lang="en-GB" sz="1800" spc="-1" strike="noStrike">
                <a:latin typeface="Arial"/>
                <a:ea typeface="Microsoft YaHei"/>
              </a:rPr>
              <a:t>3</a:t>
            </a: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0" lang="en-GB" sz="1800" spc="-1" strike="noStrike">
                <a:latin typeface="Arial"/>
              </a:rPr>
              <a:t>	</a:t>
            </a:r>
            <a:r>
              <a:rPr b="0" lang="en-GB" sz="1800" spc="-1" strike="noStrike">
                <a:latin typeface="Arial"/>
              </a:rPr>
              <a:t>P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Manager/>
  <TotalTime>89</TotalTime>
  <Application>LibreOffice/7.0.4.2$Windows_X86_64 LibreOffice_project/dcf040e67528d9187c66b2379df5ea4407429775</Application>
  <AppVersion>15.0000</AppVersion>
  <Company/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dcterms:modified xsi:type="dcterms:W3CDTF">2021-03-26T12:11:02Z</dcterms:modified>
  <cp:revision>25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ategory">
    <vt:lpwstr/>
  </property>
  <property fmtid="{D5CDD505-2E9C-101B-9397-08002B2CF9AE}" pid="3" name="Version">
    <vt:lpwstr>LibreOffice/7.0.1.2$Windows_X86_64 LibreOffice_project/7cbcfc562f6eb6708b5ff7d7397325de9e764452</vt:lpwstr>
  </property>
</Properties>
</file>